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6" r:id="rId6"/>
    <p:sldId id="260" r:id="rId7"/>
    <p:sldId id="261" r:id="rId8"/>
    <p:sldId id="268" r:id="rId9"/>
    <p:sldId id="262" r:id="rId10"/>
    <p:sldId id="269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162771-CD05-49EA-B3C5-F0A8415218D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109EB9-5C3F-4B7A-8D98-7F2D341F7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143271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МОСКОВСКОЙ ОБЛАСТИ </a:t>
            </a:r>
            <a:b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«КРАСНОГОРСКИЙ КОЛЛЕДЖ»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6200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 Преподаватель,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Шорикова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Н.Ю.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Содокладчик: Обучающийся, Ковалев З.А.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Куратор проекта: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Гарсиева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И.И.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0" descr="логотип К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04"/>
            <a:ext cx="335758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3643314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теоретических знаний на практике, 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примере профессии «Оптик-механик»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Совместные занятия со студентами выпускных курсов и их преподавателей, поездка на выставку образования ММСО 2018</a:t>
            </a:r>
            <a:endParaRPr lang="ru-RU" sz="2400" dirty="0"/>
          </a:p>
        </p:txBody>
      </p:sp>
      <p:pic>
        <p:nvPicPr>
          <p:cNvPr id="3074" name="Picture 2" descr="C:\Documents and Settings\garsieva_ii\Рабочий стол\IMG-20181025-WA00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3702844" cy="4937125"/>
          </a:xfrm>
          <a:prstGeom prst="rect">
            <a:avLst/>
          </a:prstGeom>
          <a:noFill/>
        </p:spPr>
      </p:pic>
      <p:pic>
        <p:nvPicPr>
          <p:cNvPr id="3075" name="Picture 3" descr="C:\Documents and Settings\garsieva_ii\Рабочий стол\IMG-20180419-WA0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85860"/>
            <a:ext cx="5072098" cy="4918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Перспектива развития нашей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Расширение базы предприятий и организаций для направления школьников на экскурсионные и ознакомительные мероприятия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Возможность в течении первых 3 месяцев сменить профессиональное направление в случае смены предпочтений обучающегося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Переход на частично дистанционную форму с созданием личных кабинетов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Проведение ознакомительных занятий для школьников на территории ОО при участии старшекурсников (открытый урок)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0057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Участники:</a:t>
            </a:r>
            <a:r>
              <a:rPr lang="ru-RU" dirty="0" smtClean="0"/>
              <a:t> обучающиеся проекта «Путевка в жизнь школьникам Подмосковья», школьники 8,9 класс, школы, предприятия и организации.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071546"/>
            <a:ext cx="8229600" cy="3357586"/>
          </a:xfrm>
          <a:prstGeom prst="rect">
            <a:avLst/>
          </a:prstGeom>
        </p:spPr>
        <p:txBody>
          <a:bodyPr vert="horz" anchor="b" anchorCtr="0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Задачи: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5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</a:t>
            </a:r>
            <a:r>
              <a:rPr lang="ru-RU" sz="5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ормирование у школьников позитивного отношения к среднему профессиональному образованию;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5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внедрение новых форм профессиональной ориентации для учащихся;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5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практическое применение полученных в ходе обучения знаний.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571480"/>
            <a:ext cx="8229600" cy="9906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профессиональная ориентация школьников.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реализации: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38576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Согласование мероприятия со школой и предприятием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Составление плана мероприятия и организационных документов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Проведение мероприятия фото, видео материалы, освещение в СМИ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Выявление соответствия ожидания и реальности у обучающихся в выбранной профессии путем анкетирования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Делимся опытом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Основные правила обучения у нас: 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Педагог/мастер: объяснить, показать, дать потрогать или сделать, отвести туда, где процесс протекает в рабочем режиме.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Смешивать группы и показывать всем обучающимся каждую профессию, не только ту, что он выбрал.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Раз в пол года экскурсия, демонстрация профессии, специальности.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Анкетирование, </a:t>
            </a:r>
            <a:r>
              <a:rPr lang="ru-RU" dirty="0" err="1" smtClean="0">
                <a:solidFill>
                  <a:schemeClr val="tx2"/>
                </a:solidFill>
                <a:latin typeface="+mj-lt"/>
              </a:rPr>
              <a:t>опросники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, тесты.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Постоянная связь с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рамках реализации  приоритетного проекта «Путевка в жизнь школьникам Подмосковья»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Приняли участие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Школ:-13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Школьников:-196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Модели: На базе ОО-133 чел.</a:t>
            </a:r>
          </a:p>
          <a:p>
            <a:pPr>
              <a:buNone/>
              <a:tabLst>
                <a:tab pos="2154238" algn="l"/>
              </a:tabLst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                      На базе школы–63 чел.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Профессий:-6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Муниципальных образований:-5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Преподавателей:-5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Мастеров </a:t>
            </a:r>
            <a:r>
              <a:rPr lang="ru-RU" sz="3600" dirty="0" err="1" smtClean="0">
                <a:solidFill>
                  <a:schemeClr val="tx2"/>
                </a:solidFill>
                <a:latin typeface="+mj-lt"/>
              </a:rPr>
              <a:t>п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/о:-12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 начали в январе 2018 года «Путевку в жизнь для школьников Подмосковья»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Оптик-механик-7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Повар-12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Кондитер-6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Секретарь суда-10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Делопроизводитель-6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Слесарь по ремонту и обслуживанию автотранспорта-9                     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50 школьников</a:t>
            </a:r>
          </a:p>
          <a:p>
            <a:pPr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Срок обучения с 9 января 2018 по 15 июня 2019, </a:t>
            </a:r>
          </a:p>
          <a:p>
            <a:pPr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256 часов. </a:t>
            </a:r>
          </a:p>
          <a:p>
            <a:pPr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При содействии Управления образования по г.о.Красногорск, заинтересованных партнеров и школ.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 50 детей поступивших на обучение в рамках реализации проекта «Путевка в жизнь школьникам Подмосковья» в 2018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latin typeface="+mj-lt"/>
              </a:rPr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Мы потеряли часть обучающихся. Причина одна – не успеваем совмещать.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4 обучающихся сказали, что это не их профессия и ушли.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И да, обучающимся сложно совмещать школу и обучение у нас.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latin typeface="+mj-lt"/>
              </a:rPr>
              <a:t>НО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20 из них собираются к нам поступать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3 убедились в том, что хотят продолжить дело семьи и это направление для них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5 собираются идти в высшее учебное заведение и углубится в свою профессию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партнеры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ПАО КМЗ «Завод им. С.А. Зверева»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ПАО «Сбербанк»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ЗАО «</a:t>
            </a:r>
            <a:r>
              <a:rPr lang="ru-RU" dirty="0" err="1" smtClean="0">
                <a:solidFill>
                  <a:schemeClr val="tx2"/>
                </a:solidFill>
                <a:latin typeface="+mj-lt"/>
              </a:rPr>
              <a:t>Бецема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» 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Управления делами Президента РФ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Региональные отделения Пенсионного фонда РФ</a:t>
            </a:r>
          </a:p>
          <a:p>
            <a:r>
              <a:rPr lang="ru-RU" dirty="0" smtClean="0">
                <a:solidFill>
                  <a:schemeClr val="tx2"/>
                </a:solidFill>
                <a:latin typeface="+mj-lt"/>
              </a:rPr>
              <a:t>Управление социальной защиты населения и др.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j-lt"/>
              </a:rPr>
              <a:t>Основным в проекте «Путевка в жизнь школьникам Подмосковья» стал ПАО КМЗ «Завод им. С.А. Зверева» где наши обучающиеся побывали уже два раза в музее, на производстве, на недавно открывшемся учебном полигоне.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86454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Посещение открытых для экскурсии цехов и музея ПАО КМЗ «Завод им. С.А. Зверева»</a:t>
            </a:r>
            <a:endParaRPr lang="ru-RU" dirty="0"/>
          </a:p>
        </p:txBody>
      </p:sp>
      <p:pic>
        <p:nvPicPr>
          <p:cNvPr id="2050" name="Picture 2" descr="C:\Documents and Settings\garsieva_ii\Рабочий стол\IMG-20190124-WA009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3643338" cy="378621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051" name="Picture 3" descr="C:\Documents and Settings\garsieva_ii\Рабочий стол\IMG-20190124-WA00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785926"/>
            <a:ext cx="4857784" cy="37862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09600" y="304800"/>
            <a:ext cx="8229600" cy="1347774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рамках реализации нашей практики выполнены следующие мероприятия по программе «Оптик-механик»: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369</TotalTime>
  <Words>564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        ГОСУДАРСТВЕННОЕ БЮДЖЕТНОЕ ПРОФЕССИОНАЛЬНОЕ  ОБРАЗОВАТЕЛЬНОЕ УЧРЕЖДЕНИЕ МОСКОВСКОЙ ОБЛАСТИ   «КРАСНОГОРСКИЙ КОЛЛЕДЖ»</vt:lpstr>
      <vt:lpstr>Участники: обучающиеся проекта «Путевка в жизнь школьникам Подмосковья», школьники 8,9 класс, школы, предприятия и организации.</vt:lpstr>
      <vt:lpstr>Этапы реализации:</vt:lpstr>
      <vt:lpstr>Делимся опытом</vt:lpstr>
      <vt:lpstr>В рамках реализации  приоритетного проекта «Путевка в жизнь школьникам Подмосковья»</vt:lpstr>
      <vt:lpstr>Мы начали в январе 2018 года «Путевку в жизнь для школьников Подмосковья» </vt:lpstr>
      <vt:lpstr>Из 50 детей поступивших на обучение в рамках реализации проекта «Путевка в жизнь школьникам Подмосковья» в 2018 году</vt:lpstr>
      <vt:lpstr>Наши партнеры</vt:lpstr>
      <vt:lpstr>Посещение открытых для экскурсии цехов и музея ПАО КМЗ «Завод им. С.А. Зверева»</vt:lpstr>
      <vt:lpstr>Совместные занятия со студентами выпускных курсов и их преподавателей, поездка на выставку образования ММСО 2018</vt:lpstr>
      <vt:lpstr>Перспектива развития нашей практики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 ОБРАЗОВАТЕЛЬНОЕ УЧРЕЖДЕНИЕ МОСКОВСКОЙ ОБЛАСТИ   «КРАСНОГОРСКИЙ КОЛЛЕДЖ»</dc:title>
  <dc:creator>garsieva_ii</dc:creator>
  <cp:lastModifiedBy>morozova_nv</cp:lastModifiedBy>
  <cp:revision>37</cp:revision>
  <dcterms:created xsi:type="dcterms:W3CDTF">2019-02-18T07:40:19Z</dcterms:created>
  <dcterms:modified xsi:type="dcterms:W3CDTF">2019-05-30T08:05:05Z</dcterms:modified>
</cp:coreProperties>
</file>